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2" r:id="rId2"/>
    <p:sldId id="270" r:id="rId3"/>
    <p:sldId id="271" r:id="rId4"/>
    <p:sldId id="256" r:id="rId5"/>
    <p:sldId id="257" r:id="rId6"/>
    <p:sldId id="262" r:id="rId7"/>
    <p:sldId id="259" r:id="rId8"/>
    <p:sldId id="263" r:id="rId9"/>
    <p:sldId id="264" r:id="rId10"/>
    <p:sldId id="261" r:id="rId11"/>
    <p:sldId id="260" r:id="rId12"/>
    <p:sldId id="273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4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7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20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5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63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6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3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1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4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4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4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3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8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0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5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3325-2177-425F-AF44-B128213F9CFE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07C5BC-86C4-4A8C-A087-68397753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3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129" y="1084728"/>
            <a:ext cx="6140824" cy="2321859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Что надо знать </a:t>
            </a:r>
            <a:r>
              <a:rPr lang="ru-RU" sz="8000" b="1" dirty="0" smtClean="0">
                <a:solidFill>
                  <a:srgbClr val="C00000"/>
                </a:solidFill>
              </a:rPr>
              <a:t>о </a:t>
            </a:r>
            <a:r>
              <a:rPr lang="ru-RU" sz="8000" b="1" dirty="0" smtClean="0">
                <a:solidFill>
                  <a:srgbClr val="C00000"/>
                </a:solidFill>
              </a:rPr>
              <a:t>СПИДе</a:t>
            </a:r>
            <a:r>
              <a:rPr lang="en-US" sz="8000" b="1" dirty="0" smtClean="0">
                <a:solidFill>
                  <a:srgbClr val="C00000"/>
                </a:solidFill>
              </a:rPr>
              <a:t> 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4080"/>
            <a:ext cx="10630746" cy="4114800"/>
          </a:xfrm>
        </p:spPr>
        <p:txBody>
          <a:bodyPr>
            <a:normAutofit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</p:txBody>
      </p:sp>
      <p:pic>
        <p:nvPicPr>
          <p:cNvPr id="5" name="Picture 11" descr="volont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398" y="1363118"/>
            <a:ext cx="2730649" cy="345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439" y="235974"/>
            <a:ext cx="8713563" cy="16944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не касаться крови другого человека!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5419" y="2073346"/>
            <a:ext cx="9095105" cy="426846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505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2"/>
                </a:solidFill>
                <a:latin typeface="Arial Black" pitchFamily="34" charset="0"/>
              </a:rPr>
              <a:t>Запомните!</a:t>
            </a:r>
            <a:br>
              <a:rPr lang="ru-RU" sz="5300" b="1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5300" b="1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ru-RU" sz="5300" b="1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ВИЧ-инфекция не передаётся: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через воздух,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при чихании и кашле,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 транспорте,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при пожатии руки,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при пользовании общими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школьными предметами,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 бассейне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8769" y="884903"/>
            <a:ext cx="4665097" cy="548194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440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Символ борьбы со </a:t>
            </a:r>
            <a:r>
              <a:rPr lang="ru-RU" sz="4000" b="1" dirty="0" err="1" smtClean="0">
                <a:solidFill>
                  <a:srgbClr val="FF0000"/>
                </a:solidFill>
              </a:rPr>
              <a:t>СПИДом</a:t>
            </a:r>
            <a:r>
              <a:rPr lang="ru-RU" sz="4000" b="1" dirty="0" smtClean="0">
                <a:solidFill>
                  <a:srgbClr val="FF0000"/>
                </a:solidFill>
              </a:rPr>
              <a:t> -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/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Красная ленточка - это символ осознания людьми важности проблемы </a:t>
            </a:r>
            <a:r>
              <a:rPr lang="ru-RU" b="1" dirty="0" err="1" smtClean="0">
                <a:solidFill>
                  <a:srgbClr val="FF0000"/>
                </a:solidFill>
              </a:rPr>
              <a:t>СПИДа</a:t>
            </a:r>
            <a:r>
              <a:rPr lang="ru-RU" b="1" dirty="0" smtClean="0">
                <a:solidFill>
                  <a:srgbClr val="FF0000"/>
                </a:solidFill>
              </a:rPr>
              <a:t>, это символ памяти о сотнях тысяч людей, унесенных этой жестокой болезнью.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8510" y="2339883"/>
            <a:ext cx="8596668" cy="388077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Символ нашего сострадания, поддержки и надежды на будущее без </a:t>
            </a:r>
            <a:r>
              <a:rPr lang="ru-RU" sz="3200" dirty="0" err="1" smtClean="0">
                <a:solidFill>
                  <a:srgbClr val="002060"/>
                </a:solidFill>
              </a:rPr>
              <a:t>СПИДа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11" descr="volont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63" y="3712543"/>
            <a:ext cx="1731897" cy="219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445" y="191729"/>
            <a:ext cx="8772557" cy="1738671"/>
          </a:xfrm>
        </p:spPr>
        <p:txBody>
          <a:bodyPr>
            <a:normAutofit/>
          </a:bodyPr>
          <a:lstStyle/>
          <a:p>
            <a:pPr algn="ctr"/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ВЫВОДЫ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5" y="1386348"/>
            <a:ext cx="8772557" cy="502919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ru-RU" altLang="ru-RU" dirty="0" smtClean="0"/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ВИЧ/СПИД – это опасное и смертельное заболевание;</a:t>
            </a:r>
          </a:p>
          <a:p>
            <a:pPr marL="0" indent="0">
              <a:buNone/>
            </a:pPr>
            <a:endParaRPr lang="ru-RU" altLang="ru-RU" sz="3600" b="1" dirty="0"/>
          </a:p>
          <a:p>
            <a:pPr>
              <a:buFontTx/>
              <a:buChar char="•"/>
            </a:pPr>
            <a:r>
              <a:rPr lang="ru-RU" altLang="ru-RU" sz="3600" b="1" dirty="0"/>
              <a:t> </a:t>
            </a:r>
            <a:r>
              <a:rPr lang="ru-RU" altLang="ru-RU" sz="3600" b="1" dirty="0">
                <a:solidFill>
                  <a:srgbClr val="00B050"/>
                </a:solidFill>
              </a:rPr>
              <a:t>ВИЧ/СПИД распространяется с большой скоростью из-за нашего незнания, неведения, невежества</a:t>
            </a:r>
            <a:r>
              <a:rPr lang="ru-RU" altLang="ru-RU" sz="3600" b="1" dirty="0"/>
              <a:t>;</a:t>
            </a:r>
          </a:p>
          <a:p>
            <a:endParaRPr lang="ru-RU" altLang="ru-RU" sz="3600" b="1" dirty="0"/>
          </a:p>
          <a:p>
            <a:pPr>
              <a:buFontTx/>
              <a:buChar char="•"/>
            </a:pPr>
            <a:r>
              <a:rPr lang="ru-RU" altLang="ru-RU" sz="3600" b="1" dirty="0"/>
              <a:t> </a:t>
            </a:r>
            <a:r>
              <a:rPr lang="ru-RU" altLang="ru-RU" sz="3600" b="1" dirty="0">
                <a:solidFill>
                  <a:srgbClr val="00B0F0"/>
                </a:solidFill>
              </a:rPr>
              <a:t>Но, ВИЧ/СПИД можно остановить, если объединить наши усилия в борьбе против смертельного ВИЧ/СПИДа.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6213"/>
            <a:ext cx="10165976" cy="5870575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ru-RU" sz="48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Будьте здоровы!</a:t>
            </a:r>
          </a:p>
          <a:p>
            <a:pPr marL="0" indent="0" algn="ctr">
              <a:buNone/>
            </a:pPr>
            <a:r>
              <a:rPr lang="ru-RU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Arial" panose="020B0604020202020204" pitchFamily="34" charset="0"/>
              </a:rPr>
              <a:t>Берегите себя и своих близких </a:t>
            </a:r>
            <a:r>
              <a:rPr lang="ru-RU" sz="7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Arial" panose="020B0604020202020204" pitchFamily="34" charset="0"/>
              </a:rPr>
              <a:t>!</a:t>
            </a:r>
          </a:p>
          <a:p>
            <a:pPr algn="ctr"/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Галина\Downloads\Fizra_det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569" y="2245630"/>
            <a:ext cx="5984209" cy="4233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9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1341" y="198158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Самое ценное у человека – это жизнь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1590675"/>
            <a:ext cx="7527925" cy="4692650"/>
          </a:xfrm>
          <a:noFill/>
        </p:spPr>
      </p:pic>
    </p:spTree>
    <p:extLst>
      <p:ext uri="{BB962C8B-B14F-4D97-AF65-F5344CB8AC3E}">
        <p14:creationId xmlns:p14="http://schemas.microsoft.com/office/powerpoint/2010/main" val="34593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3364" y="89054"/>
            <a:ext cx="8596313" cy="16938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9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Здоров будешь -  всего добудешь.</a:t>
            </a:r>
            <a:br>
              <a:rPr lang="ru-RU" altLang="ru-RU" sz="49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100" b="1" dirty="0">
                <a:latin typeface="Calibri" panose="020F0502020204030204" pitchFamily="34" charset="0"/>
              </a:rPr>
              <a:t/>
            </a:r>
            <a:br>
              <a:rPr lang="ru-RU" altLang="ru-RU" sz="1100" b="1" dirty="0">
                <a:latin typeface="Calibri" panose="020F0502020204030204" pitchFamily="34" charset="0"/>
              </a:rPr>
            </a:br>
            <a:r>
              <a:rPr lang="ru-RU" altLang="ru-RU" sz="49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4900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3доровье дороже денег.  </a:t>
            </a:r>
            <a:r>
              <a:rPr lang="ru-RU" altLang="ru-RU" dirty="0">
                <a:solidFill>
                  <a:srgbClr val="008000"/>
                </a:solidFill>
                <a:latin typeface="Calibri" panose="020F0502020204030204" pitchFamily="34" charset="0"/>
              </a:rPr>
              <a:t/>
            </a:r>
            <a:br>
              <a:rPr lang="ru-RU" altLang="ru-RU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82" y="1603622"/>
            <a:ext cx="5537169" cy="50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0212" y="143623"/>
            <a:ext cx="6208059" cy="665124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305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383614"/>
            <a:ext cx="5899150" cy="5816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100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092" y="486369"/>
            <a:ext cx="8577987" cy="1738671"/>
          </a:xfrm>
        </p:spPr>
        <p:txBody>
          <a:bodyPr>
            <a:noAutofit/>
          </a:bodyPr>
          <a:lstStyle/>
          <a:p>
            <a:pPr algn="ctr"/>
            <a:r>
              <a:rPr lang="ru-RU" sz="44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ВИЧ - что такое? </a:t>
            </a:r>
            <a:br>
              <a:rPr lang="ru-RU" sz="44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</a:br>
            <a:r>
              <a:rPr lang="ru-RU" sz="44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Кто такой?</a:t>
            </a:r>
            <a:br>
              <a:rPr lang="ru-RU" sz="44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</a:br>
            <a:endParaRPr lang="ru-RU" sz="4400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2421433"/>
            <a:ext cx="4108450" cy="4009847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217868"/>
            <a:ext cx="60350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altLang="ru-RU" sz="5400" b="1" dirty="0" smtClean="0">
                <a:solidFill>
                  <a:srgbClr val="FF0000"/>
                </a:solidFill>
              </a:rPr>
              <a:t>ВИЧ </a:t>
            </a:r>
            <a:r>
              <a:rPr lang="ru-RU" altLang="ru-RU" sz="4400" b="1" dirty="0" smtClean="0">
                <a:solidFill>
                  <a:srgbClr val="FF0000"/>
                </a:solidFill>
              </a:rPr>
              <a:t>– вирус</a:t>
            </a:r>
          </a:p>
          <a:p>
            <a:pPr lvl="1">
              <a:buFont typeface="Arial" pitchFamily="34" charset="0"/>
              <a:buChar char="•"/>
            </a:pPr>
            <a:r>
              <a:rPr lang="ru-RU" altLang="ru-RU" sz="4400" b="1" dirty="0" smtClean="0">
                <a:solidFill>
                  <a:srgbClr val="FF0000"/>
                </a:solidFill>
              </a:rPr>
              <a:t>иммунодефицита</a:t>
            </a:r>
          </a:p>
          <a:p>
            <a:pPr lvl="1"/>
            <a:r>
              <a:rPr lang="ru-RU" altLang="ru-RU" sz="4400" b="1" dirty="0" smtClean="0">
                <a:solidFill>
                  <a:srgbClr val="FF0000"/>
                </a:solidFill>
              </a:rPr>
              <a:t> человека</a:t>
            </a:r>
            <a:r>
              <a:rPr lang="ru-RU" altLang="ru-RU" sz="6000" b="1" dirty="0" smtClean="0">
                <a:solidFill>
                  <a:srgbClr val="FF0000"/>
                </a:solidFill>
              </a:rPr>
              <a:t> </a:t>
            </a:r>
            <a:endParaRPr lang="ru-RU" alt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71088" y="0"/>
            <a:ext cx="3042196" cy="344424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744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Так под электронным микроскопом выглядят клетки крови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2955" y="1930400"/>
            <a:ext cx="5265426" cy="44862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14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10" y="176981"/>
            <a:ext cx="8905292" cy="1753419"/>
          </a:xfrm>
        </p:spPr>
        <p:txBody>
          <a:bodyPr>
            <a:normAutofit/>
          </a:bodyPr>
          <a:lstStyle/>
          <a:p>
            <a:r>
              <a:rPr lang="ru-RU" sz="40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  <a:t>       Симптомы при ВИЧ</a:t>
            </a:r>
            <a:br>
              <a:rPr lang="ru-RU" sz="40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5840"/>
            <a:ext cx="8930640" cy="5090160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ru-RU" altLang="ru-RU" sz="4000" b="1" dirty="0" smtClean="0">
                <a:solidFill>
                  <a:srgbClr val="FF0000"/>
                </a:solidFill>
              </a:rPr>
              <a:t>повышение температуры; </a:t>
            </a:r>
          </a:p>
          <a:p>
            <a:endParaRPr lang="ru-RU" altLang="ru-RU" sz="4000" b="1" dirty="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altLang="ru-RU" sz="4000" b="1" dirty="0" smtClean="0">
                <a:solidFill>
                  <a:srgbClr val="FF0000"/>
                </a:solidFill>
              </a:rPr>
              <a:t>лихорадка;</a:t>
            </a:r>
          </a:p>
          <a:p>
            <a:endParaRPr lang="ru-RU" altLang="ru-RU" sz="4000" b="1" dirty="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altLang="ru-RU" sz="4000" b="1" dirty="0" smtClean="0">
                <a:solidFill>
                  <a:srgbClr val="FF0000"/>
                </a:solidFill>
              </a:rPr>
              <a:t>грибковые заболевания кожи; </a:t>
            </a:r>
          </a:p>
          <a:p>
            <a:pPr>
              <a:buFontTx/>
              <a:buChar char="•"/>
            </a:pPr>
            <a:r>
              <a:rPr lang="ru-RU" altLang="ru-RU" sz="4000" b="1" dirty="0" smtClean="0">
                <a:solidFill>
                  <a:srgbClr val="FF0000"/>
                </a:solidFill>
              </a:rPr>
              <a:t>обильное ночное потоотделение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191729"/>
            <a:ext cx="8920041" cy="1738671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altLang="ru-RU" sz="4800" b="1" dirty="0" smtClean="0">
                <a:solidFill>
                  <a:srgbClr val="002060"/>
                </a:solidFill>
              </a:rPr>
              <a:t>Заражение через кровь при употреблении наркотиков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pic>
        <p:nvPicPr>
          <p:cNvPr id="4" name="Picture 5" descr="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52" y="1930400"/>
            <a:ext cx="3556526" cy="452366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128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Что надо знать о СПИДе ?</vt:lpstr>
      <vt:lpstr>Самое ценное у человека – это жизнь</vt:lpstr>
      <vt:lpstr>Здоров будешь -  всего добудешь.    3доровье дороже денег.   </vt:lpstr>
      <vt:lpstr>Презентация PowerPoint</vt:lpstr>
      <vt:lpstr>Презентация PowerPoint</vt:lpstr>
      <vt:lpstr>ВИЧ - что такое?  Кто такой? </vt:lpstr>
      <vt:lpstr>Так под электронным микроскопом выглядят клетки крови                 </vt:lpstr>
      <vt:lpstr>       Симптомы при ВИЧ </vt:lpstr>
      <vt:lpstr>Заражение через кровь при употреблении наркотиков </vt:lpstr>
      <vt:lpstr>Важно      не касаться крови другого человека! </vt:lpstr>
      <vt:lpstr>Запомните!  ВИЧ-инфекция не передаётся: через воздух, при чихании и кашле, в транспорте, при пожатии руки, при пользовании общими  школьными предметами, в бассейне </vt:lpstr>
      <vt:lpstr>Символ борьбы со СПИДом -  Красная ленточка - это символ осознания людьми важности проблемы СПИДа, это символ памяти о сотнях тысяч людей, унесенных этой жестокой болезнью. 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Каюшкин</dc:creator>
  <cp:lastModifiedBy>Metod</cp:lastModifiedBy>
  <cp:revision>11</cp:revision>
  <dcterms:created xsi:type="dcterms:W3CDTF">2016-11-19T08:43:03Z</dcterms:created>
  <dcterms:modified xsi:type="dcterms:W3CDTF">2017-12-01T02:41:03Z</dcterms:modified>
</cp:coreProperties>
</file>